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79" r:id="rId3"/>
    <p:sldId id="257" r:id="rId4"/>
    <p:sldId id="258" r:id="rId5"/>
    <p:sldId id="269" r:id="rId6"/>
    <p:sldId id="272" r:id="rId7"/>
    <p:sldId id="259" r:id="rId8"/>
    <p:sldId id="276" r:id="rId9"/>
    <p:sldId id="274" r:id="rId10"/>
    <p:sldId id="277" r:id="rId11"/>
    <p:sldId id="261" r:id="rId12"/>
    <p:sldId id="262" r:id="rId13"/>
    <p:sldId id="264" r:id="rId14"/>
    <p:sldId id="265" r:id="rId15"/>
    <p:sldId id="278" r:id="rId16"/>
    <p:sldId id="280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73E2D5-5E10-402D-8B70-82CE8C9D52C7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51B318-DABB-4792-B3A8-4ADBE0ECCB0E}">
      <dgm:prSet phldrT="[Текст]"/>
      <dgm:spPr/>
      <dgm:t>
        <a:bodyPr/>
        <a:lstStyle/>
        <a:p>
          <a:r>
            <a:rPr lang="ru-RU" dirty="0" smtClean="0"/>
            <a:t>Готовность к </a:t>
          </a:r>
          <a:r>
            <a:rPr lang="ru-RU" dirty="0" err="1" smtClean="0"/>
            <a:t>огэ</a:t>
          </a:r>
          <a:endParaRPr lang="ru-RU" dirty="0"/>
        </a:p>
      </dgm:t>
    </dgm:pt>
    <dgm:pt modelId="{A504E4DE-DE4A-4E9C-856F-E8AD6558899A}" type="parTrans" cxnId="{AECB19E8-ED9D-4CC6-AF1E-7AFB5FF2D2EC}">
      <dgm:prSet/>
      <dgm:spPr/>
      <dgm:t>
        <a:bodyPr/>
        <a:lstStyle/>
        <a:p>
          <a:endParaRPr lang="ru-RU"/>
        </a:p>
      </dgm:t>
    </dgm:pt>
    <dgm:pt modelId="{F6F96C4A-F829-4649-AE52-D7046648CBFF}" type="sibTrans" cxnId="{AECB19E8-ED9D-4CC6-AF1E-7AFB5FF2D2EC}">
      <dgm:prSet/>
      <dgm:spPr/>
      <dgm:t>
        <a:bodyPr/>
        <a:lstStyle/>
        <a:p>
          <a:endParaRPr lang="ru-RU"/>
        </a:p>
      </dgm:t>
    </dgm:pt>
    <dgm:pt modelId="{3DC379C4-42A0-4B18-8043-E961CF45247E}">
      <dgm:prSet phldrT="[Текст]"/>
      <dgm:spPr/>
      <dgm:t>
        <a:bodyPr/>
        <a:lstStyle/>
        <a:p>
          <a:r>
            <a:rPr lang="ru-RU" dirty="0" smtClean="0"/>
            <a:t>Информационная готовность</a:t>
          </a:r>
          <a:endParaRPr lang="ru-RU" dirty="0"/>
        </a:p>
      </dgm:t>
    </dgm:pt>
    <dgm:pt modelId="{16F26310-CB68-4595-A0E5-20FE9337D95A}" type="parTrans" cxnId="{1219BBFF-C561-4603-B36C-2B0281774A41}">
      <dgm:prSet/>
      <dgm:spPr/>
      <dgm:t>
        <a:bodyPr/>
        <a:lstStyle/>
        <a:p>
          <a:endParaRPr lang="ru-RU"/>
        </a:p>
      </dgm:t>
    </dgm:pt>
    <dgm:pt modelId="{C2D72676-13B3-45BE-9199-7F4EB3434159}" type="sibTrans" cxnId="{1219BBFF-C561-4603-B36C-2B0281774A41}">
      <dgm:prSet/>
      <dgm:spPr/>
      <dgm:t>
        <a:bodyPr/>
        <a:lstStyle/>
        <a:p>
          <a:endParaRPr lang="ru-RU"/>
        </a:p>
      </dgm:t>
    </dgm:pt>
    <dgm:pt modelId="{08587AF0-39DF-48FF-BCB2-246E9B1DEC2F}">
      <dgm:prSet phldrT="[Текст]"/>
      <dgm:spPr/>
      <dgm:t>
        <a:bodyPr/>
        <a:lstStyle/>
        <a:p>
          <a:r>
            <a:rPr lang="ru-RU" dirty="0" smtClean="0"/>
            <a:t>Предметная готовность</a:t>
          </a:r>
          <a:endParaRPr lang="ru-RU" dirty="0"/>
        </a:p>
      </dgm:t>
    </dgm:pt>
    <dgm:pt modelId="{DB0B8CF3-DA84-4A9A-988B-B1DE7AE256E4}" type="parTrans" cxnId="{BC343A57-A712-429E-9657-3B031B5FF135}">
      <dgm:prSet/>
      <dgm:spPr/>
      <dgm:t>
        <a:bodyPr/>
        <a:lstStyle/>
        <a:p>
          <a:endParaRPr lang="ru-RU"/>
        </a:p>
      </dgm:t>
    </dgm:pt>
    <dgm:pt modelId="{B85BA715-2746-4BD1-BCEE-EF3926742C2B}" type="sibTrans" cxnId="{BC343A57-A712-429E-9657-3B031B5FF135}">
      <dgm:prSet/>
      <dgm:spPr/>
      <dgm:t>
        <a:bodyPr/>
        <a:lstStyle/>
        <a:p>
          <a:endParaRPr lang="ru-RU"/>
        </a:p>
      </dgm:t>
    </dgm:pt>
    <dgm:pt modelId="{7B7404E1-A8A7-4B58-99FC-146905F2F0AF}">
      <dgm:prSet phldrT="[Текст]"/>
      <dgm:spPr/>
      <dgm:t>
        <a:bodyPr/>
        <a:lstStyle/>
        <a:p>
          <a:r>
            <a:rPr lang="ru-RU" dirty="0" smtClean="0"/>
            <a:t>Психологическая готовность</a:t>
          </a:r>
          <a:endParaRPr lang="ru-RU" dirty="0"/>
        </a:p>
      </dgm:t>
    </dgm:pt>
    <dgm:pt modelId="{F9282F82-2EC7-4AAC-ADE8-792F1A0394C2}" type="parTrans" cxnId="{6D6E703B-EE30-47BC-ABBC-69447005BCE7}">
      <dgm:prSet/>
      <dgm:spPr/>
      <dgm:t>
        <a:bodyPr/>
        <a:lstStyle/>
        <a:p>
          <a:endParaRPr lang="ru-RU"/>
        </a:p>
      </dgm:t>
    </dgm:pt>
    <dgm:pt modelId="{AA3E6719-CD06-48A9-81D3-A2A3F1484060}" type="sibTrans" cxnId="{6D6E703B-EE30-47BC-ABBC-69447005BCE7}">
      <dgm:prSet/>
      <dgm:spPr/>
      <dgm:t>
        <a:bodyPr/>
        <a:lstStyle/>
        <a:p>
          <a:endParaRPr lang="ru-RU"/>
        </a:p>
      </dgm:t>
    </dgm:pt>
    <dgm:pt modelId="{EB6147B1-8F03-4F69-97B8-8F7E84BB2445}" type="pres">
      <dgm:prSet presAssocID="{2373E2D5-5E10-402D-8B70-82CE8C9D52C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CD55D2-A1DF-45FF-A091-F0F021ED42CC}" type="pres">
      <dgm:prSet presAssocID="{A751B318-DABB-4792-B3A8-4ADBE0ECCB0E}" presName="centerShape" presStyleLbl="node0" presStyleIdx="0" presStyleCnt="1"/>
      <dgm:spPr/>
      <dgm:t>
        <a:bodyPr/>
        <a:lstStyle/>
        <a:p>
          <a:endParaRPr lang="ru-RU"/>
        </a:p>
      </dgm:t>
    </dgm:pt>
    <dgm:pt modelId="{3FC0D619-A553-4E76-9311-D5D4BABBFA02}" type="pres">
      <dgm:prSet presAssocID="{16F26310-CB68-4595-A0E5-20FE9337D95A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18BC1BC9-2CC9-47F2-AF5F-2906DC597A6D}" type="pres">
      <dgm:prSet presAssocID="{3DC379C4-42A0-4B18-8043-E961CF45247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6DFD7-F702-44BD-BCC3-563621A291BF}" type="pres">
      <dgm:prSet presAssocID="{DB0B8CF3-DA84-4A9A-988B-B1DE7AE256E4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3B2C3578-9FBD-48DC-927C-EE9579E5DD7F}" type="pres">
      <dgm:prSet presAssocID="{08587AF0-39DF-48FF-BCB2-246E9B1DEC2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DF18E8-D504-4B17-9C40-307649529B79}" type="pres">
      <dgm:prSet presAssocID="{F9282F82-2EC7-4AAC-ADE8-792F1A0394C2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44A517F3-1377-4EF5-A836-165110AFC748}" type="pres">
      <dgm:prSet presAssocID="{7B7404E1-A8A7-4B58-99FC-146905F2F0A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70AC89-035F-4F8A-97E7-20FCD5913858}" type="presOf" srcId="{7B7404E1-A8A7-4B58-99FC-146905F2F0AF}" destId="{44A517F3-1377-4EF5-A836-165110AFC748}" srcOrd="0" destOrd="0" presId="urn:microsoft.com/office/officeart/2005/8/layout/radial4"/>
    <dgm:cxn modelId="{A65C0813-DD67-444B-9BED-FDF6B0A9391A}" type="presOf" srcId="{08587AF0-39DF-48FF-BCB2-246E9B1DEC2F}" destId="{3B2C3578-9FBD-48DC-927C-EE9579E5DD7F}" srcOrd="0" destOrd="0" presId="urn:microsoft.com/office/officeart/2005/8/layout/radial4"/>
    <dgm:cxn modelId="{191AFE63-8452-4D59-8E3C-CE057888BEDC}" type="presOf" srcId="{DB0B8CF3-DA84-4A9A-988B-B1DE7AE256E4}" destId="{B956DFD7-F702-44BD-BCC3-563621A291BF}" srcOrd="0" destOrd="0" presId="urn:microsoft.com/office/officeart/2005/8/layout/radial4"/>
    <dgm:cxn modelId="{5FE7B0CC-E67D-4C2A-8FF1-7B73197C3CE5}" type="presOf" srcId="{F9282F82-2EC7-4AAC-ADE8-792F1A0394C2}" destId="{5BDF18E8-D504-4B17-9C40-307649529B79}" srcOrd="0" destOrd="0" presId="urn:microsoft.com/office/officeart/2005/8/layout/radial4"/>
    <dgm:cxn modelId="{1C556C0D-49D6-4C9F-AEBA-7FF388A281BE}" type="presOf" srcId="{3DC379C4-42A0-4B18-8043-E961CF45247E}" destId="{18BC1BC9-2CC9-47F2-AF5F-2906DC597A6D}" srcOrd="0" destOrd="0" presId="urn:microsoft.com/office/officeart/2005/8/layout/radial4"/>
    <dgm:cxn modelId="{BC343A57-A712-429E-9657-3B031B5FF135}" srcId="{A751B318-DABB-4792-B3A8-4ADBE0ECCB0E}" destId="{08587AF0-39DF-48FF-BCB2-246E9B1DEC2F}" srcOrd="1" destOrd="0" parTransId="{DB0B8CF3-DA84-4A9A-988B-B1DE7AE256E4}" sibTransId="{B85BA715-2746-4BD1-BCEE-EF3926742C2B}"/>
    <dgm:cxn modelId="{1219BBFF-C561-4603-B36C-2B0281774A41}" srcId="{A751B318-DABB-4792-B3A8-4ADBE0ECCB0E}" destId="{3DC379C4-42A0-4B18-8043-E961CF45247E}" srcOrd="0" destOrd="0" parTransId="{16F26310-CB68-4595-A0E5-20FE9337D95A}" sibTransId="{C2D72676-13B3-45BE-9199-7F4EB3434159}"/>
    <dgm:cxn modelId="{F4634CB2-A5AC-4B35-A5AF-468372FCBD4C}" type="presOf" srcId="{2373E2D5-5E10-402D-8B70-82CE8C9D52C7}" destId="{EB6147B1-8F03-4F69-97B8-8F7E84BB2445}" srcOrd="0" destOrd="0" presId="urn:microsoft.com/office/officeart/2005/8/layout/radial4"/>
    <dgm:cxn modelId="{AECB19E8-ED9D-4CC6-AF1E-7AFB5FF2D2EC}" srcId="{2373E2D5-5E10-402D-8B70-82CE8C9D52C7}" destId="{A751B318-DABB-4792-B3A8-4ADBE0ECCB0E}" srcOrd="0" destOrd="0" parTransId="{A504E4DE-DE4A-4E9C-856F-E8AD6558899A}" sibTransId="{F6F96C4A-F829-4649-AE52-D7046648CBFF}"/>
    <dgm:cxn modelId="{6D6E703B-EE30-47BC-ABBC-69447005BCE7}" srcId="{A751B318-DABB-4792-B3A8-4ADBE0ECCB0E}" destId="{7B7404E1-A8A7-4B58-99FC-146905F2F0AF}" srcOrd="2" destOrd="0" parTransId="{F9282F82-2EC7-4AAC-ADE8-792F1A0394C2}" sibTransId="{AA3E6719-CD06-48A9-81D3-A2A3F1484060}"/>
    <dgm:cxn modelId="{6BD169AE-955A-4E25-9021-F7673D5AE82E}" type="presOf" srcId="{A751B318-DABB-4792-B3A8-4ADBE0ECCB0E}" destId="{12CD55D2-A1DF-45FF-A091-F0F021ED42CC}" srcOrd="0" destOrd="0" presId="urn:microsoft.com/office/officeart/2005/8/layout/radial4"/>
    <dgm:cxn modelId="{40D2C8B6-CE4F-4381-B553-D6D43038FB16}" type="presOf" srcId="{16F26310-CB68-4595-A0E5-20FE9337D95A}" destId="{3FC0D619-A553-4E76-9311-D5D4BABBFA02}" srcOrd="0" destOrd="0" presId="urn:microsoft.com/office/officeart/2005/8/layout/radial4"/>
    <dgm:cxn modelId="{5C141B56-D527-461E-9205-9778F5B96A9A}" type="presParOf" srcId="{EB6147B1-8F03-4F69-97B8-8F7E84BB2445}" destId="{12CD55D2-A1DF-45FF-A091-F0F021ED42CC}" srcOrd="0" destOrd="0" presId="urn:microsoft.com/office/officeart/2005/8/layout/radial4"/>
    <dgm:cxn modelId="{B3B53C08-A53D-41B7-B454-1788BD4C1D63}" type="presParOf" srcId="{EB6147B1-8F03-4F69-97B8-8F7E84BB2445}" destId="{3FC0D619-A553-4E76-9311-D5D4BABBFA02}" srcOrd="1" destOrd="0" presId="urn:microsoft.com/office/officeart/2005/8/layout/radial4"/>
    <dgm:cxn modelId="{010A8929-DCC4-491F-A519-9F94B700362B}" type="presParOf" srcId="{EB6147B1-8F03-4F69-97B8-8F7E84BB2445}" destId="{18BC1BC9-2CC9-47F2-AF5F-2906DC597A6D}" srcOrd="2" destOrd="0" presId="urn:microsoft.com/office/officeart/2005/8/layout/radial4"/>
    <dgm:cxn modelId="{E3B5FF7A-44A8-4CDD-872B-B77AF1BE2875}" type="presParOf" srcId="{EB6147B1-8F03-4F69-97B8-8F7E84BB2445}" destId="{B956DFD7-F702-44BD-BCC3-563621A291BF}" srcOrd="3" destOrd="0" presId="urn:microsoft.com/office/officeart/2005/8/layout/radial4"/>
    <dgm:cxn modelId="{80F5B2E1-71DF-4CE9-82A3-9E322CA72695}" type="presParOf" srcId="{EB6147B1-8F03-4F69-97B8-8F7E84BB2445}" destId="{3B2C3578-9FBD-48DC-927C-EE9579E5DD7F}" srcOrd="4" destOrd="0" presId="urn:microsoft.com/office/officeart/2005/8/layout/radial4"/>
    <dgm:cxn modelId="{40ACFA8B-4FEB-4433-B331-CDB262FD1426}" type="presParOf" srcId="{EB6147B1-8F03-4F69-97B8-8F7E84BB2445}" destId="{5BDF18E8-D504-4B17-9C40-307649529B79}" srcOrd="5" destOrd="0" presId="urn:microsoft.com/office/officeart/2005/8/layout/radial4"/>
    <dgm:cxn modelId="{1FA476D9-47FC-4D9B-8F73-9F05ACC3C2DC}" type="presParOf" srcId="{EB6147B1-8F03-4F69-97B8-8F7E84BB2445}" destId="{44A517F3-1377-4EF5-A836-165110AFC74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D55D2-A1DF-45FF-A091-F0F021ED42CC}">
      <dsp:nvSpPr>
        <dsp:cNvPr id="0" name=""/>
        <dsp:cNvSpPr/>
      </dsp:nvSpPr>
      <dsp:spPr>
        <a:xfrm>
          <a:off x="2559665" y="2726354"/>
          <a:ext cx="2119669" cy="2119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Готовность к </a:t>
          </a:r>
          <a:r>
            <a:rPr lang="ru-RU" sz="2200" kern="1200" dirty="0" err="1" smtClean="0"/>
            <a:t>огэ</a:t>
          </a:r>
          <a:endParaRPr lang="ru-RU" sz="2200" kern="1200" dirty="0"/>
        </a:p>
      </dsp:txBody>
      <dsp:txXfrm>
        <a:off x="2870083" y="3036772"/>
        <a:ext cx="1498833" cy="1498833"/>
      </dsp:txXfrm>
    </dsp:sp>
    <dsp:sp modelId="{3FC0D619-A553-4E76-9311-D5D4BABBFA02}">
      <dsp:nvSpPr>
        <dsp:cNvPr id="0" name=""/>
        <dsp:cNvSpPr/>
      </dsp:nvSpPr>
      <dsp:spPr>
        <a:xfrm rot="12900000">
          <a:off x="1014256" y="2295241"/>
          <a:ext cx="1814651" cy="60410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C1BC9-2CC9-47F2-AF5F-2906DC597A6D}">
      <dsp:nvSpPr>
        <dsp:cNvPr id="0" name=""/>
        <dsp:cNvSpPr/>
      </dsp:nvSpPr>
      <dsp:spPr>
        <a:xfrm>
          <a:off x="171500" y="1271399"/>
          <a:ext cx="2013686" cy="1610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Информационная готовность</a:t>
          </a:r>
          <a:endParaRPr lang="ru-RU" sz="1700" kern="1200" dirty="0"/>
        </a:p>
      </dsp:txBody>
      <dsp:txXfrm>
        <a:off x="218683" y="1318582"/>
        <a:ext cx="1919320" cy="1516582"/>
      </dsp:txXfrm>
    </dsp:sp>
    <dsp:sp modelId="{B956DFD7-F702-44BD-BCC3-563621A291BF}">
      <dsp:nvSpPr>
        <dsp:cNvPr id="0" name=""/>
        <dsp:cNvSpPr/>
      </dsp:nvSpPr>
      <dsp:spPr>
        <a:xfrm rot="16200000">
          <a:off x="2712174" y="1411361"/>
          <a:ext cx="1814651" cy="60410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2C3578-9FBD-48DC-927C-EE9579E5DD7F}">
      <dsp:nvSpPr>
        <dsp:cNvPr id="0" name=""/>
        <dsp:cNvSpPr/>
      </dsp:nvSpPr>
      <dsp:spPr>
        <a:xfrm>
          <a:off x="2612656" y="613"/>
          <a:ext cx="2013686" cy="1610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Предметная готовность</a:t>
          </a:r>
          <a:endParaRPr lang="ru-RU" sz="1700" kern="1200" dirty="0"/>
        </a:p>
      </dsp:txBody>
      <dsp:txXfrm>
        <a:off x="2659839" y="47796"/>
        <a:ext cx="1919320" cy="1516582"/>
      </dsp:txXfrm>
    </dsp:sp>
    <dsp:sp modelId="{5BDF18E8-D504-4B17-9C40-307649529B79}">
      <dsp:nvSpPr>
        <dsp:cNvPr id="0" name=""/>
        <dsp:cNvSpPr/>
      </dsp:nvSpPr>
      <dsp:spPr>
        <a:xfrm rot="19500000">
          <a:off x="4410092" y="2295241"/>
          <a:ext cx="1814651" cy="60410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A517F3-1377-4EF5-A836-165110AFC748}">
      <dsp:nvSpPr>
        <dsp:cNvPr id="0" name=""/>
        <dsp:cNvSpPr/>
      </dsp:nvSpPr>
      <dsp:spPr>
        <a:xfrm>
          <a:off x="5053812" y="1271399"/>
          <a:ext cx="2013686" cy="1610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Психологическая готовность</a:t>
          </a:r>
          <a:endParaRPr lang="ru-RU" sz="1700" kern="1200" dirty="0"/>
        </a:p>
      </dsp:txBody>
      <dsp:txXfrm>
        <a:off x="5100995" y="1318582"/>
        <a:ext cx="1919320" cy="15165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D1E38-F03E-417D-94B4-D5918EBD42D6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BAFFC-3F49-4886-90F6-C8621A6047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526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BAFFC-3F49-4886-90F6-C8621A6047E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&#1052;&#1086;&#1085;&#1080;&#1090;&#1086;&#1088;&#1080;&#1085;&#1075;%20&#1064;&#1082;&#1086;&#1083;&#1100;&#1085;&#1099;&#1081;.docx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Система организации подготовки учащихся к ГИА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Подготовила </a:t>
            </a:r>
          </a:p>
          <a:p>
            <a:r>
              <a:rPr lang="ru-RU" dirty="0" smtClean="0"/>
              <a:t>Директор МБОУ «</a:t>
            </a:r>
            <a:r>
              <a:rPr lang="ru-RU" dirty="0" err="1" smtClean="0"/>
              <a:t>Шаминская</a:t>
            </a:r>
            <a:r>
              <a:rPr lang="ru-RU" dirty="0" smtClean="0"/>
              <a:t> ООШ»</a:t>
            </a:r>
          </a:p>
          <a:p>
            <a:r>
              <a:rPr lang="ru-RU" smtClean="0"/>
              <a:t>Юлдашева В.Н.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27967150"/>
              </p:ext>
            </p:extLst>
          </p:nvPr>
        </p:nvGraphicFramePr>
        <p:xfrm>
          <a:off x="685800" y="914400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505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Информационная работа с педагогами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1.Производственные совещания</a:t>
            </a:r>
          </a:p>
          <a:p>
            <a:pPr>
              <a:buNone/>
            </a:pPr>
            <a:r>
              <a:rPr lang="ru-RU" dirty="0" smtClean="0"/>
              <a:t>2.Педагогический совет</a:t>
            </a:r>
          </a:p>
          <a:p>
            <a:pPr>
              <a:buNone/>
            </a:pPr>
            <a:r>
              <a:rPr lang="ru-RU" dirty="0" smtClean="0"/>
              <a:t>3.Работа ШМО. Презентация опыта по подготовке к ОГЭ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Информационная работа с учащимися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1.Инструктажы (поведение на экзамене, заполнение бланков).</a:t>
            </a:r>
          </a:p>
          <a:p>
            <a:pPr>
              <a:buNone/>
            </a:pPr>
            <a:r>
              <a:rPr lang="ru-RU" dirty="0" smtClean="0"/>
              <a:t>2.Информационный стенд с материалами по ГИА</a:t>
            </a:r>
          </a:p>
          <a:p>
            <a:pPr>
              <a:buNone/>
            </a:pPr>
            <a:r>
              <a:rPr lang="ru-RU" dirty="0" smtClean="0"/>
              <a:t>3.Пробные </a:t>
            </a:r>
            <a:r>
              <a:rPr lang="ru-RU" dirty="0" err="1" smtClean="0"/>
              <a:t>внутришкольные</a:t>
            </a:r>
            <a:r>
              <a:rPr lang="ru-RU" dirty="0" smtClean="0"/>
              <a:t> ОГЭ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Информационный стенд</a:t>
            </a:r>
            <a:endParaRPr lang="ru-RU" dirty="0"/>
          </a:p>
        </p:txBody>
      </p:sp>
      <p:pic>
        <p:nvPicPr>
          <p:cNvPr id="3" name="Picture 2" descr="C:\Users\Comp\Desktop\На завтра\IMG_69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3649700" cy="4400550"/>
          </a:xfrm>
          <a:prstGeom prst="rect">
            <a:avLst/>
          </a:prstGeom>
          <a:noFill/>
        </p:spPr>
      </p:pic>
      <p:pic>
        <p:nvPicPr>
          <p:cNvPr id="1026" name="Picture 2" descr="C:\Users\Comp\Desktop\На завтра\IMG_693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67001" y="3733800"/>
            <a:ext cx="3945930" cy="3124200"/>
          </a:xfrm>
          <a:prstGeom prst="rect">
            <a:avLst/>
          </a:prstGeom>
          <a:noFill/>
        </p:spPr>
      </p:pic>
      <p:cxnSp>
        <p:nvCxnSpPr>
          <p:cNvPr id="6" name="Прямая со стрелкой 5"/>
          <p:cNvCxnSpPr/>
          <p:nvPr/>
        </p:nvCxnSpPr>
        <p:spPr>
          <a:xfrm>
            <a:off x="2209800" y="4648200"/>
            <a:ext cx="25908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Comp\Desktop\На завтра\IMG_69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524000"/>
            <a:ext cx="2228850" cy="2971800"/>
          </a:xfrm>
          <a:prstGeom prst="rect">
            <a:avLst/>
          </a:prstGeom>
          <a:noFill/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990600" y="2971800"/>
            <a:ext cx="4800600" cy="1600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5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1183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Изучение-ознакомление с демоверсией КИМ , спецификацией и кодификаторами</a:t>
            </a:r>
            <a:endParaRPr lang="ru-RU" dirty="0"/>
          </a:p>
        </p:txBody>
      </p:sp>
      <p:pic>
        <p:nvPicPr>
          <p:cNvPr id="1026" name="Picture 2" descr="C:\Users\Comp\Desktop\IMG_697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4599"/>
            <a:ext cx="7239000" cy="3904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604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Информационная работа с родителями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1.Родительские собрания</a:t>
            </a:r>
          </a:p>
          <a:p>
            <a:pPr>
              <a:buNone/>
            </a:pPr>
            <a:r>
              <a:rPr lang="ru-RU" dirty="0" smtClean="0"/>
              <a:t>2.Информационное письмо по итогам проведения школьного тура ОГЭ</a:t>
            </a:r>
          </a:p>
          <a:p>
            <a:pPr>
              <a:buNone/>
            </a:pPr>
            <a:r>
              <a:rPr lang="ru-RU" dirty="0" smtClean="0"/>
              <a:t>3.Индивидуальные консультирование родителей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Родительские собрания</a:t>
            </a:r>
            <a:endParaRPr lang="ru-RU" dirty="0"/>
          </a:p>
        </p:txBody>
      </p:sp>
      <p:pic>
        <p:nvPicPr>
          <p:cNvPr id="3074" name="Picture 2" descr="C:\Users\Comp\Desktop\На завтра\IMG_696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03177"/>
            <a:ext cx="3429000" cy="4394845"/>
          </a:xfrm>
          <a:prstGeom prst="rect">
            <a:avLst/>
          </a:prstGeom>
          <a:noFill/>
        </p:spPr>
      </p:pic>
      <p:pic>
        <p:nvPicPr>
          <p:cNvPr id="3075" name="Picture 3" descr="C:\Users\Comp\Desktop\На завтра\IMG_69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676400"/>
            <a:ext cx="3200400" cy="436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197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Информационное письмо</a:t>
            </a:r>
            <a:endParaRPr lang="ru-RU" dirty="0"/>
          </a:p>
        </p:txBody>
      </p:sp>
      <p:pic>
        <p:nvPicPr>
          <p:cNvPr id="1026" name="Picture 2" descr="C:\Users\Comp\Desktop\На завтра\IMG_6957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38200" y="1647143"/>
            <a:ext cx="6858000" cy="41440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413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Предметная готовность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1.Посещение уроков учителей –предметников.</a:t>
            </a:r>
          </a:p>
          <a:p>
            <a:pPr marL="0" indent="0">
              <a:buNone/>
            </a:pPr>
            <a:r>
              <a:rPr lang="ru-RU" dirty="0" smtClean="0"/>
              <a:t>2.Контроль текущих оценок.</a:t>
            </a:r>
          </a:p>
          <a:p>
            <a:pPr marL="0" indent="0">
              <a:buNone/>
            </a:pPr>
            <a:r>
              <a:rPr lang="ru-RU" dirty="0" smtClean="0"/>
              <a:t>3.Контроль оценок за контрольные работы.</a:t>
            </a:r>
          </a:p>
          <a:p>
            <a:pPr marL="0" indent="0">
              <a:buNone/>
            </a:pPr>
            <a:r>
              <a:rPr lang="ru-RU" dirty="0" smtClean="0"/>
              <a:t>4.Контроль оценок за самостоятельные работы.</a:t>
            </a:r>
          </a:p>
          <a:p>
            <a:pPr marL="0" indent="0">
              <a:buNone/>
            </a:pPr>
            <a:r>
              <a:rPr lang="ru-RU" dirty="0" smtClean="0"/>
              <a:t>5.Пробные </a:t>
            </a:r>
            <a:r>
              <a:rPr lang="ru-RU" dirty="0" err="1" smtClean="0"/>
              <a:t>внутришкольные</a:t>
            </a:r>
            <a:r>
              <a:rPr lang="ru-RU" dirty="0" smtClean="0"/>
              <a:t> ОГЭ по графику.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61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Школьный тур </a:t>
            </a:r>
            <a:r>
              <a:rPr lang="ru-RU" dirty="0" err="1" smtClean="0"/>
              <a:t>огэ</a:t>
            </a:r>
            <a:endParaRPr lang="ru-RU" dirty="0"/>
          </a:p>
        </p:txBody>
      </p:sp>
      <p:pic>
        <p:nvPicPr>
          <p:cNvPr id="2050" name="Picture 2" descr="C:\Users\Comp\Desktop\На завтра\IMG_69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752600"/>
            <a:ext cx="3657601" cy="4800600"/>
          </a:xfrm>
          <a:prstGeom prst="rect">
            <a:avLst/>
          </a:prstGeom>
          <a:noFill/>
        </p:spPr>
      </p:pic>
      <p:pic>
        <p:nvPicPr>
          <p:cNvPr id="2051" name="Picture 3" descr="C:\Users\Comp\Desktop\На завтра\IMG_69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1752600"/>
            <a:ext cx="38862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Анализ школьного тура </a:t>
            </a:r>
            <a:r>
              <a:rPr lang="ru-RU" dirty="0" err="1" smtClean="0"/>
              <a:t>огэ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 descr="C:\Users\Comp\Desktop\На завтра\IMG_694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4800600" cy="3276600"/>
          </a:xfrm>
          <a:prstGeom prst="rect">
            <a:avLst/>
          </a:prstGeom>
          <a:noFill/>
        </p:spPr>
      </p:pic>
      <p:pic>
        <p:nvPicPr>
          <p:cNvPr id="3075" name="Picture 3" descr="C:\Users\Comp\Desktop\На завтра\IMG_69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3200400"/>
            <a:ext cx="5105400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Учёт дополнительных занятий</a:t>
            </a:r>
            <a:endParaRPr lang="ru-RU" dirty="0"/>
          </a:p>
        </p:txBody>
      </p:sp>
      <p:pic>
        <p:nvPicPr>
          <p:cNvPr id="1026" name="Picture 2" descr="C:\Users\Comp\Desktop\На завтра\IMG_69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71487"/>
            <a:ext cx="5562600" cy="3305313"/>
          </a:xfrm>
          <a:prstGeom prst="rect">
            <a:avLst/>
          </a:prstGeom>
          <a:noFill/>
        </p:spPr>
      </p:pic>
      <p:pic>
        <p:nvPicPr>
          <p:cNvPr id="1027" name="Picture 3" descr="C:\Users\Comp\Desktop\На завтра\IMG_69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352800"/>
            <a:ext cx="5257800" cy="32003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3124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Групповые занятия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5791200"/>
            <a:ext cx="3079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Индивидуальные занятия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1945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hlinkClick r:id="rId2" action="ppaction://hlinkfile"/>
              </a:rPr>
              <a:t>Мониторинг результатов ОГЭ по предметам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Психологическая готовность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Элективный курс «Введение в мир профессий»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3638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ip220817\Desktop\adc840a2943193b131ea98f3661269ea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28232"/>
            <a:ext cx="7272853" cy="453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999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120</TotalTime>
  <Words>158</Words>
  <Application>Microsoft Office PowerPoint</Application>
  <PresentationFormat>Экран (4:3)</PresentationFormat>
  <Paragraphs>42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Система организации подготовки учащихся к ГИА</vt:lpstr>
      <vt:lpstr>Презентация PowerPoint</vt:lpstr>
      <vt:lpstr>Информационная работа с педагогами</vt:lpstr>
      <vt:lpstr>Информационная работа с учащимися</vt:lpstr>
      <vt:lpstr>   Информационный стенд</vt:lpstr>
      <vt:lpstr>Изучение-ознакомление с демоверсией КИМ , спецификацией и кодификаторами</vt:lpstr>
      <vt:lpstr>Информационная работа с родителями</vt:lpstr>
      <vt:lpstr>  Родительские собрания</vt:lpstr>
      <vt:lpstr>Информационное письмо</vt:lpstr>
      <vt:lpstr>Предметная готовность</vt:lpstr>
      <vt:lpstr>     Школьный тур огэ</vt:lpstr>
      <vt:lpstr>Анализ школьного тура огэ </vt:lpstr>
      <vt:lpstr>Учёт дополнительных занятий</vt:lpstr>
      <vt:lpstr>Мониторинг результатов ОГЭ по предметам</vt:lpstr>
      <vt:lpstr>Психологическая готовность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организации подготовки учащихся к ГИА</dc:title>
  <dc:creator>Comp</dc:creator>
  <cp:lastModifiedBy>Chip220817</cp:lastModifiedBy>
  <cp:revision>29</cp:revision>
  <dcterms:created xsi:type="dcterms:W3CDTF">2017-12-14T07:14:56Z</dcterms:created>
  <dcterms:modified xsi:type="dcterms:W3CDTF">2017-12-14T18:34:40Z</dcterms:modified>
</cp:coreProperties>
</file>